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8EB4A-DB0A-40E2-91E9-4814A511F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60CACD-C949-43A3-A5AC-BCB2C5B22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4666810"/>
            <a:ext cx="10993546" cy="590321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FFC000"/>
                </a:solidFill>
              </a:rPr>
              <a:t>Обработка текстовых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182046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B336C-34C9-4BB7-B186-4E52CE86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Удаление стоп-слов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A79E415-B912-4F74-A0B7-87891B0933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837" y="2181225"/>
            <a:ext cx="9458326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2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25881-6456-4CD5-B7A8-A8AE6D52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Этапы обработки текстовых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D8660-B114-4FDB-B104-1FDB8E1EC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Необработанные данные необходимо в значительной степени очистить. </a:t>
            </a:r>
          </a:p>
          <a:p>
            <a:pPr marL="0" indent="0">
              <a:buNone/>
            </a:pPr>
            <a:r>
              <a:rPr lang="ru-RU" dirty="0"/>
              <a:t>Очистка данных состоит из множества этапов. </a:t>
            </a:r>
          </a:p>
          <a:p>
            <a:r>
              <a:rPr lang="ru-RU" dirty="0" err="1"/>
              <a:t>Токенизация</a:t>
            </a:r>
            <a:r>
              <a:rPr lang="ru-RU" dirty="0"/>
              <a:t> </a:t>
            </a:r>
          </a:p>
          <a:p>
            <a:r>
              <a:rPr lang="ru-RU" dirty="0" err="1"/>
              <a:t>Стемминг</a:t>
            </a:r>
            <a:endParaRPr lang="ru-RU" dirty="0"/>
          </a:p>
          <a:p>
            <a:r>
              <a:rPr lang="ru-RU" dirty="0"/>
              <a:t>Удаление стоп-слов</a:t>
            </a:r>
          </a:p>
          <a:p>
            <a:r>
              <a:rPr lang="ru-RU" dirty="0" err="1"/>
              <a:t>Лемматизация</a:t>
            </a:r>
            <a:endParaRPr lang="ru-RU" dirty="0"/>
          </a:p>
          <a:p>
            <a:r>
              <a:rPr lang="ru-RU" dirty="0"/>
              <a:t>Пунктуация </a:t>
            </a:r>
          </a:p>
          <a:p>
            <a:pPr marL="0" indent="0">
              <a:buNone/>
            </a:pPr>
            <a:r>
              <a:rPr lang="ru-RU" dirty="0"/>
              <a:t>Конечная точность во многом зависит от качества входных данных. Подготовка данных занимает больше времени, чем окончательный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349793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3FF90-B326-409D-8A61-CE54005F6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FFC000"/>
                </a:solidFill>
              </a:rPr>
              <a:t>Токенизация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18326-80A6-4F38-8177-0FD62E0AA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В каждом документе есть похожие слова. Например:</a:t>
            </a:r>
            <a:endParaRPr lang="en-US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a, an, the, this, is, was </a:t>
            </a:r>
          </a:p>
          <a:p>
            <a:pPr marL="0" indent="0">
              <a:buNone/>
            </a:pPr>
            <a:r>
              <a:rPr lang="ru-RU" dirty="0"/>
              <a:t>Иногда мы называем одно и то же слово по-разному.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U.S.A, United States, States, USA </a:t>
            </a:r>
            <a:endParaRPr lang="ru-RU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/>
              <a:t>Несколько слов в документе имеют один и тот же корень, но используются по-разному.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Buying, bought, buy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У некоторых документов есть числа</a:t>
            </a:r>
            <a:endParaRPr lang="en-US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ru-RU" sz="1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Специальные символы и пунктуация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Upper case and lower case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6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20388-CF7A-4996-B0B2-C9A64F62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FFC000"/>
                </a:solidFill>
              </a:rPr>
              <a:t>Токенизация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72077A-32E0-4717-AF0C-44E47B0FC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3975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Токен — это техническое имя последовательности символов/слов/предложений.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/>
              <a:t>Каждая «Сущность», составляющая предложение или абзац при хранении в последовательности, будет называться токеном.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Word Token: </a:t>
            </a:r>
          </a:p>
          <a:p>
            <a:pPr marL="0" indent="0">
              <a:buNone/>
            </a:pPr>
            <a:r>
              <a:rPr lang="ru-RU" dirty="0"/>
              <a:t>Каждое слово является токеном, когда предложение «размечено» на слова.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Sentence Token </a:t>
            </a:r>
          </a:p>
          <a:p>
            <a:pPr marL="0" indent="0">
              <a:buNone/>
            </a:pPr>
            <a:r>
              <a:rPr lang="ru-RU" dirty="0"/>
              <a:t>Каждое предложение является токеном, когда абзац </a:t>
            </a:r>
            <a:r>
              <a:rPr lang="ru-RU" dirty="0" err="1"/>
              <a:t>токенизирован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Tokenization is based on specific split rule: </a:t>
            </a: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word_tokenize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: split would generally be ‘Space’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Sentence_tokenize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: split would generally be ‘. {Capital letter}’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83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F5551-B41B-48AE-A9D5-067A558CE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FFC000"/>
                </a:solidFill>
              </a:rPr>
              <a:t>Токенизация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886CF04-8B9B-456C-B437-75E7FFE99D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098" y="2181225"/>
            <a:ext cx="9027804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0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CEE2C-0F8D-4864-AA78-AF148D63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FFC000"/>
                </a:solidFill>
              </a:rPr>
              <a:t>токенизация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6F99606-A7B7-4CC5-965C-96935F8EDC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501" y="2181225"/>
            <a:ext cx="9210997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7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32608-3BC6-40AD-9E01-86D51B43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4177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Стоп-слова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41065C-8A06-450D-81E5-A9218752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2696"/>
            <a:ext cx="11029615" cy="367830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каждом документе есть общие слова</a:t>
            </a:r>
          </a:p>
          <a:p>
            <a:pPr marL="0" indent="0">
              <a:buNone/>
            </a:pPr>
            <a:r>
              <a:rPr lang="ru-RU" dirty="0"/>
              <a:t>Эти слова не совсем информативны </a:t>
            </a:r>
          </a:p>
          <a:p>
            <a:pPr marL="0" indent="0">
              <a:buNone/>
            </a:pPr>
            <a:r>
              <a:rPr lang="ru-RU" dirty="0"/>
              <a:t>В большинстве случаев они не имеют отношения к представлению документа</a:t>
            </a:r>
            <a:endParaRPr lang="ru-RU" sz="1800" b="0" i="0" u="none" strike="noStrike" baseline="0" dirty="0">
              <a:solidFill>
                <a:srgbClr val="A6B727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: a, an, the, this, is, was, for, are </a:t>
            </a:r>
          </a:p>
          <a:p>
            <a:pPr marL="0" indent="0">
              <a:buNone/>
            </a:pPr>
            <a:r>
              <a:rPr lang="ru-RU" dirty="0"/>
              <a:t>Эти слова имеют важное значение для людей, но для анализа они не дают никакой информации</a:t>
            </a:r>
          </a:p>
          <a:p>
            <a:pPr marL="0" indent="0">
              <a:buNone/>
            </a:pPr>
            <a:r>
              <a:rPr lang="ru-RU" dirty="0"/>
              <a:t>Лучше убрать эти слова из наших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41347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9C802-E04B-401A-BA11-198E41C6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Стоп-слова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D20873A-8A1F-4FBF-8A90-772FF40991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516" y="2181225"/>
            <a:ext cx="9444967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1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055DA-8499-4FD6-8716-33C52E9D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264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Удаление стоп-слов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696A3AB-2A47-43B6-9928-85B8BA65C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5202" y="2181225"/>
            <a:ext cx="7901596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931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16</TotalTime>
  <Words>284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Corbel</vt:lpstr>
      <vt:lpstr>Gill Sans MT</vt:lpstr>
      <vt:lpstr>Times New Roman</vt:lpstr>
      <vt:lpstr>Trebuchet MS</vt:lpstr>
      <vt:lpstr>Wingdings 2</vt:lpstr>
      <vt:lpstr>Дивиденд</vt:lpstr>
      <vt:lpstr>Лекция 2</vt:lpstr>
      <vt:lpstr>Этапы обработки текстовых данных</vt:lpstr>
      <vt:lpstr>Токенизация</vt:lpstr>
      <vt:lpstr>Токенизация</vt:lpstr>
      <vt:lpstr>Токенизация</vt:lpstr>
      <vt:lpstr>токенизация</vt:lpstr>
      <vt:lpstr>Стоп-слова</vt:lpstr>
      <vt:lpstr>Стоп-слова</vt:lpstr>
      <vt:lpstr>Удаление стоп-слов</vt:lpstr>
      <vt:lpstr>Удаление стоп-слов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</dc:title>
  <dc:creator>Владислав Карюкин</dc:creator>
  <cp:lastModifiedBy>Владислав Карюкин</cp:lastModifiedBy>
  <cp:revision>2</cp:revision>
  <dcterms:created xsi:type="dcterms:W3CDTF">2024-01-06T20:33:07Z</dcterms:created>
  <dcterms:modified xsi:type="dcterms:W3CDTF">2024-01-06T20:49:20Z</dcterms:modified>
</cp:coreProperties>
</file>